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0"/>
  </p:notesMasterIdLst>
  <p:sldIdLst>
    <p:sldId id="256" r:id="rId5"/>
    <p:sldId id="257" r:id="rId6"/>
    <p:sldId id="258" r:id="rId7"/>
    <p:sldId id="261" r:id="rId8"/>
    <p:sldId id="262" r:id="rId9"/>
    <p:sldId id="263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486"/>
    <p:restoredTop sz="94564"/>
  </p:normalViewPr>
  <p:slideViewPr>
    <p:cSldViewPr snapToGrid="0" showGuides="1">
      <p:cViewPr varScale="1">
        <p:scale>
          <a:sx n="128" d="100"/>
          <a:sy n="128" d="100"/>
        </p:scale>
        <p:origin x="488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AF784B-5390-774A-8485-ADDAA495A09A}" type="datetimeFigureOut">
              <a:rPr lang="en-GB" smtClean="0"/>
              <a:t>07/08/2025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8468A-FEE1-E246-84A5-FB86F27D71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96802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D8468A-FEE1-E246-84A5-FB86F27D7171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6582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C7104D-0CDC-F3DD-B89B-D9056754019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8159" y="1122363"/>
            <a:ext cx="11157903" cy="2306637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7CC107-8A99-1D87-BD5B-9DA53AE08B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5937" y="3602038"/>
            <a:ext cx="11157903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236232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2_Text and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in a suit talking to a group of people&#10;&#10;AI-generated content may be incorrect.">
            <a:extLst>
              <a:ext uri="{FF2B5EF4-FFF2-40B4-BE49-F238E27FC236}">
                <a16:creationId xmlns:a16="http://schemas.microsoft.com/office/drawing/2014/main" id="{F2738BB9-66DC-A37F-C5CA-D58B387331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4264" t="1905" r="17587"/>
          <a:stretch>
            <a:fillRect/>
          </a:stretch>
        </p:blipFill>
        <p:spPr>
          <a:xfrm>
            <a:off x="-2" y="0"/>
            <a:ext cx="6096002" cy="6858001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5AADB4-EC45-E08E-455E-D2941BA798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6096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6F7001E-7AC5-C8E8-34E7-2F0D398529CE}"/>
              </a:ext>
            </a:extLst>
          </p:cNvPr>
          <p:cNvCxnSpPr>
            <a:cxnSpLocks/>
          </p:cNvCxnSpPr>
          <p:nvPr userDrawn="1"/>
        </p:nvCxnSpPr>
        <p:spPr>
          <a:xfrm>
            <a:off x="6608619" y="441325"/>
            <a:ext cx="506744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306A2D85-DB94-356B-A8BA-85753CEC3356}"/>
              </a:ext>
            </a:extLst>
          </p:cNvPr>
          <p:cNvSpPr/>
          <p:nvPr userDrawn="1"/>
        </p:nvSpPr>
        <p:spPr>
          <a:xfrm>
            <a:off x="0" y="0"/>
            <a:ext cx="6096002" cy="6857998"/>
          </a:xfrm>
          <a:prstGeom prst="rect">
            <a:avLst/>
          </a:prstGeom>
          <a:solidFill>
            <a:schemeClr val="tx2">
              <a:alpha val="3021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B40B884-ED13-D1D8-2FA9-6D4B299E2E0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4162379" y="584199"/>
            <a:ext cx="3888316" cy="58324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8B21B1-DB6A-AEBF-15C3-9E793BE096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08619" y="584200"/>
            <a:ext cx="5067444" cy="1473200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8466B9-E005-5201-9101-F35AFC2FE7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608619" y="2057400"/>
            <a:ext cx="5067444" cy="39639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5981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Text and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5AADB4-EC45-E08E-455E-D2941BA798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6096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6F7001E-7AC5-C8E8-34E7-2F0D398529CE}"/>
              </a:ext>
            </a:extLst>
          </p:cNvPr>
          <p:cNvCxnSpPr>
            <a:cxnSpLocks/>
          </p:cNvCxnSpPr>
          <p:nvPr userDrawn="1"/>
        </p:nvCxnSpPr>
        <p:spPr>
          <a:xfrm>
            <a:off x="6608619" y="441325"/>
            <a:ext cx="506744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9C621214-1E97-1CBA-AA09-303B3573B6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12" r="6829"/>
          <a:stretch>
            <a:fillRect/>
          </a:stretch>
        </p:blipFill>
        <p:spPr>
          <a:xfrm flipH="1">
            <a:off x="-1" y="-1"/>
            <a:ext cx="6096001" cy="687274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06A2D85-DB94-356B-A8BA-85753CEC3356}"/>
              </a:ext>
            </a:extLst>
          </p:cNvPr>
          <p:cNvSpPr/>
          <p:nvPr userDrawn="1"/>
        </p:nvSpPr>
        <p:spPr>
          <a:xfrm>
            <a:off x="0" y="0"/>
            <a:ext cx="6096002" cy="6857998"/>
          </a:xfrm>
          <a:prstGeom prst="rect">
            <a:avLst/>
          </a:prstGeom>
          <a:solidFill>
            <a:schemeClr val="tx2">
              <a:alpha val="3021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B40B884-ED13-D1D8-2FA9-6D4B299E2E0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4162379" y="584199"/>
            <a:ext cx="3888316" cy="58324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8B21B1-DB6A-AEBF-15C3-9E793BE096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08619" y="584200"/>
            <a:ext cx="5067444" cy="1473200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8466B9-E005-5201-9101-F35AFC2FE7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608619" y="2057400"/>
            <a:ext cx="5067444" cy="39639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844536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949B4C0-B778-9FD6-9607-C09FAB0CB726}"/>
              </a:ext>
            </a:extLst>
          </p:cNvPr>
          <p:cNvSpPr/>
          <p:nvPr userDrawn="1"/>
        </p:nvSpPr>
        <p:spPr>
          <a:xfrm>
            <a:off x="0" y="0"/>
            <a:ext cx="6096002" cy="68579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9C330DA-F9FD-96D0-814D-2CAB703D302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1899" r="18757"/>
          <a:stretch>
            <a:fillRect/>
          </a:stretch>
        </p:blipFill>
        <p:spPr>
          <a:xfrm>
            <a:off x="6096000" y="6741"/>
            <a:ext cx="6096000" cy="6852131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E1799E8-D397-D604-C227-0A776AA38E16}"/>
              </a:ext>
            </a:extLst>
          </p:cNvPr>
          <p:cNvSpPr/>
          <p:nvPr userDrawn="1"/>
        </p:nvSpPr>
        <p:spPr>
          <a:xfrm>
            <a:off x="6095998" y="0"/>
            <a:ext cx="6096002" cy="6857998"/>
          </a:xfrm>
          <a:prstGeom prst="rect">
            <a:avLst/>
          </a:prstGeom>
          <a:solidFill>
            <a:schemeClr val="tx2">
              <a:alpha val="4478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B1EFF02-85BD-FE19-3F65-989663278BFE}"/>
              </a:ext>
            </a:extLst>
          </p:cNvPr>
          <p:cNvCxnSpPr>
            <a:cxnSpLocks/>
          </p:cNvCxnSpPr>
          <p:nvPr userDrawn="1"/>
        </p:nvCxnSpPr>
        <p:spPr>
          <a:xfrm>
            <a:off x="515938" y="441325"/>
            <a:ext cx="506744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ED12A367-0C44-011D-1C08-08C78EE737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37436" y="6075689"/>
            <a:ext cx="1443083" cy="6457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F439C75-E1F1-8534-5759-D4339B421EF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40000"/>
          </a:blip>
          <a:stretch>
            <a:fillRect/>
          </a:stretch>
        </p:blipFill>
        <p:spPr>
          <a:xfrm>
            <a:off x="4162379" y="584199"/>
            <a:ext cx="3888316" cy="58324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CB27362-A6EF-3E7F-8DFD-1AEB25F1AF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584200"/>
            <a:ext cx="5067444" cy="1473200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EEB9FD-20D9-9A72-60AB-1EF2C8D4F5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5938" y="2057400"/>
            <a:ext cx="5067444" cy="39639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806083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Text and 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F949C64-9409-E824-B517-91C5360F2714}"/>
              </a:ext>
            </a:extLst>
          </p:cNvPr>
          <p:cNvSpPr/>
          <p:nvPr userDrawn="1"/>
        </p:nvSpPr>
        <p:spPr>
          <a:xfrm>
            <a:off x="6082143" y="0"/>
            <a:ext cx="6096002" cy="68579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5AADB4-EC45-E08E-455E-D2941BA798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6096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FCBF5D1-B92D-5E93-818E-44CBCE7B6B1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874" r="24174"/>
          <a:stretch>
            <a:fillRect/>
          </a:stretch>
        </p:blipFill>
        <p:spPr>
          <a:xfrm>
            <a:off x="13855" y="0"/>
            <a:ext cx="6068288" cy="687275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6F7001E-7AC5-C8E8-34E7-2F0D398529CE}"/>
              </a:ext>
            </a:extLst>
          </p:cNvPr>
          <p:cNvCxnSpPr>
            <a:cxnSpLocks/>
          </p:cNvCxnSpPr>
          <p:nvPr userDrawn="1"/>
        </p:nvCxnSpPr>
        <p:spPr>
          <a:xfrm>
            <a:off x="6608619" y="441325"/>
            <a:ext cx="506744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306A2D85-DB94-356B-A8BA-85753CEC3356}"/>
              </a:ext>
            </a:extLst>
          </p:cNvPr>
          <p:cNvSpPr/>
          <p:nvPr userDrawn="1"/>
        </p:nvSpPr>
        <p:spPr>
          <a:xfrm>
            <a:off x="0" y="0"/>
            <a:ext cx="6095998" cy="6857998"/>
          </a:xfrm>
          <a:prstGeom prst="rect">
            <a:avLst/>
          </a:prstGeom>
          <a:solidFill>
            <a:schemeClr val="tx2">
              <a:alpha val="3021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E544C58-1355-515E-6B97-1482482860D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37436" y="6075689"/>
            <a:ext cx="1443083" cy="64578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DF73A5D-856D-7B41-D229-124C1275135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40000"/>
          </a:blip>
          <a:stretch>
            <a:fillRect/>
          </a:stretch>
        </p:blipFill>
        <p:spPr>
          <a:xfrm>
            <a:off x="4162379" y="584199"/>
            <a:ext cx="3888316" cy="58324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8B21B1-DB6A-AEBF-15C3-9E793BE096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08619" y="584200"/>
            <a:ext cx="5067444" cy="1473200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8466B9-E005-5201-9101-F35AFC2FE7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608619" y="2057400"/>
            <a:ext cx="5067444" cy="39639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841184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4FA92D9-2D15-A023-6D77-6FCD7AFF8E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3895" r="16835"/>
          <a:stretch>
            <a:fillRect/>
          </a:stretch>
        </p:blipFill>
        <p:spPr>
          <a:xfrm>
            <a:off x="6095998" y="6741"/>
            <a:ext cx="6096002" cy="686650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949B4C0-B778-9FD6-9607-C09FAB0CB726}"/>
              </a:ext>
            </a:extLst>
          </p:cNvPr>
          <p:cNvSpPr/>
          <p:nvPr userDrawn="1"/>
        </p:nvSpPr>
        <p:spPr>
          <a:xfrm>
            <a:off x="0" y="0"/>
            <a:ext cx="6096002" cy="6857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E1799E8-D397-D604-C227-0A776AA38E16}"/>
              </a:ext>
            </a:extLst>
          </p:cNvPr>
          <p:cNvSpPr/>
          <p:nvPr userDrawn="1"/>
        </p:nvSpPr>
        <p:spPr>
          <a:xfrm>
            <a:off x="6095998" y="0"/>
            <a:ext cx="6096002" cy="6857998"/>
          </a:xfrm>
          <a:prstGeom prst="rect">
            <a:avLst/>
          </a:prstGeom>
          <a:solidFill>
            <a:schemeClr val="tx2">
              <a:alpha val="3021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B1EFF02-85BD-FE19-3F65-989663278BFE}"/>
              </a:ext>
            </a:extLst>
          </p:cNvPr>
          <p:cNvCxnSpPr>
            <a:cxnSpLocks/>
          </p:cNvCxnSpPr>
          <p:nvPr userDrawn="1"/>
        </p:nvCxnSpPr>
        <p:spPr>
          <a:xfrm>
            <a:off x="515938" y="441325"/>
            <a:ext cx="506744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A4134847-3A0C-3C55-5E91-82A86A38626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37436" y="6075689"/>
            <a:ext cx="1443083" cy="64578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82CC0A5-F8B0-9808-AC0C-8AF0EBCA5B2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20000"/>
          </a:blip>
          <a:stretch>
            <a:fillRect/>
          </a:stretch>
        </p:blipFill>
        <p:spPr>
          <a:xfrm>
            <a:off x="4162379" y="584200"/>
            <a:ext cx="3888315" cy="58324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CB27362-A6EF-3E7F-8DFD-1AEB25F1AF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584200"/>
            <a:ext cx="5067444" cy="1473200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EEB9FD-20D9-9A72-60AB-1EF2C8D4F5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5938" y="2057400"/>
            <a:ext cx="5067444" cy="39639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686134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Text and im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F949C64-9409-E824-B517-91C5360F2714}"/>
              </a:ext>
            </a:extLst>
          </p:cNvPr>
          <p:cNvSpPr/>
          <p:nvPr userDrawn="1"/>
        </p:nvSpPr>
        <p:spPr>
          <a:xfrm>
            <a:off x="6082143" y="0"/>
            <a:ext cx="6096002" cy="6857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5AADB4-EC45-E08E-455E-D2941BA798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6096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9CF02D9-3941-E0E2-4AD7-1DECAE42D4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6269" r="14683"/>
          <a:stretch>
            <a:fillRect/>
          </a:stretch>
        </p:blipFill>
        <p:spPr>
          <a:xfrm flipH="1">
            <a:off x="0" y="-14752"/>
            <a:ext cx="6082142" cy="6872752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6F7001E-7AC5-C8E8-34E7-2F0D398529CE}"/>
              </a:ext>
            </a:extLst>
          </p:cNvPr>
          <p:cNvCxnSpPr>
            <a:cxnSpLocks/>
          </p:cNvCxnSpPr>
          <p:nvPr userDrawn="1"/>
        </p:nvCxnSpPr>
        <p:spPr>
          <a:xfrm>
            <a:off x="6608619" y="441325"/>
            <a:ext cx="506744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306A2D85-DB94-356B-A8BA-85753CEC3356}"/>
              </a:ext>
            </a:extLst>
          </p:cNvPr>
          <p:cNvSpPr/>
          <p:nvPr userDrawn="1"/>
        </p:nvSpPr>
        <p:spPr>
          <a:xfrm>
            <a:off x="-2" y="0"/>
            <a:ext cx="6096002" cy="6857998"/>
          </a:xfrm>
          <a:prstGeom prst="rect">
            <a:avLst/>
          </a:prstGeom>
          <a:solidFill>
            <a:schemeClr val="tx2">
              <a:alpha val="3021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65D2DD5-152A-92C2-D19F-79E650DBA4A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37437" y="6075689"/>
            <a:ext cx="1443084" cy="64578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616C549-EA5F-48EB-99EA-6643E9C1A0E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20000"/>
          </a:blip>
          <a:stretch>
            <a:fillRect/>
          </a:stretch>
        </p:blipFill>
        <p:spPr>
          <a:xfrm>
            <a:off x="4162379" y="584200"/>
            <a:ext cx="3888315" cy="58324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8B21B1-DB6A-AEBF-15C3-9E793BE096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08619" y="584200"/>
            <a:ext cx="5067444" cy="1473200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8466B9-E005-5201-9101-F35AFC2FE7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608619" y="2057400"/>
            <a:ext cx="5067444" cy="39639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052768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C758A0-798A-808B-9D48-16272FF549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7" y="2589502"/>
            <a:ext cx="11160125" cy="839497"/>
          </a:xfrm>
        </p:spPr>
        <p:txBody>
          <a:bodyPr anchor="t">
            <a:normAutofit/>
          </a:bodyPr>
          <a:lstStyle>
            <a:lvl1pPr>
              <a:defRPr sz="44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F12CAD-24DB-AFC7-F5A7-8483412093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5937" y="3429001"/>
            <a:ext cx="11160125" cy="25923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C13ADF9-A4C7-16F5-4AC9-C324F5CEEFA2}"/>
              </a:ext>
            </a:extLst>
          </p:cNvPr>
          <p:cNvCxnSpPr>
            <a:cxnSpLocks/>
          </p:cNvCxnSpPr>
          <p:nvPr userDrawn="1"/>
        </p:nvCxnSpPr>
        <p:spPr>
          <a:xfrm>
            <a:off x="515938" y="2587481"/>
            <a:ext cx="111601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82018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FF620-B5DC-4DCE-CE49-5C1D8674BF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7307EF-DCFE-5263-B766-7128CB6CD3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42743B4-6CD1-4060-3EF4-005E2DFA4306}"/>
              </a:ext>
            </a:extLst>
          </p:cNvPr>
          <p:cNvCxnSpPr/>
          <p:nvPr userDrawn="1"/>
        </p:nvCxnSpPr>
        <p:spPr>
          <a:xfrm>
            <a:off x="515938" y="441325"/>
            <a:ext cx="111601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20012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9530DC-7925-258F-44DB-051E7111E3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94A482-1189-A155-AAB8-7DDBEA7B8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5938" y="1825625"/>
            <a:ext cx="5366702" cy="4195763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59DC30-14CF-1079-69A3-9DAC45A93F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9360" y="1825625"/>
            <a:ext cx="5366702" cy="419576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04ECE82-418A-E410-4582-8F5CAB619299}"/>
              </a:ext>
            </a:extLst>
          </p:cNvPr>
          <p:cNvCxnSpPr/>
          <p:nvPr userDrawn="1"/>
        </p:nvCxnSpPr>
        <p:spPr>
          <a:xfrm>
            <a:off x="515938" y="441325"/>
            <a:ext cx="111601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83950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5F5101-516D-5B37-A872-E6E4A2BCF9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7" y="584200"/>
            <a:ext cx="11160125" cy="1106488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C98DA4-A980-84B3-2D1B-9108935B71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5939" y="1681163"/>
            <a:ext cx="5366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1F6FE2-EB7D-C421-9F76-5833995019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5938" y="2505075"/>
            <a:ext cx="5366702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5B03A9-3531-3285-FAEC-28A11C5CE2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09361" y="1681163"/>
            <a:ext cx="5366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45932C8-C1BB-38AF-DECC-E0A9C5BBF4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09361" y="2505075"/>
            <a:ext cx="5366702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2524BD8-C54E-47E5-C05E-5FFD7AADE5FC}"/>
              </a:ext>
            </a:extLst>
          </p:cNvPr>
          <p:cNvCxnSpPr/>
          <p:nvPr userDrawn="1"/>
        </p:nvCxnSpPr>
        <p:spPr>
          <a:xfrm>
            <a:off x="515938" y="441325"/>
            <a:ext cx="111601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2758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FF620-B5DC-4DCE-CE49-5C1D8674BF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83138" y="2616488"/>
            <a:ext cx="6892924" cy="549267"/>
          </a:xfrm>
        </p:spPr>
        <p:txBody>
          <a:bodyPr anchor="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MASTER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7307EF-DCFE-5263-B766-7128CB6CD3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83138" y="3456700"/>
            <a:ext cx="6892924" cy="2287588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B49408D-E446-BE74-5069-84B50E4EDC3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5937" y="441325"/>
            <a:ext cx="3983566" cy="5975350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C85596E-45E4-8C2B-A1CB-08ABE70600D2}"/>
              </a:ext>
            </a:extLst>
          </p:cNvPr>
          <p:cNvCxnSpPr>
            <a:cxnSpLocks/>
          </p:cNvCxnSpPr>
          <p:nvPr userDrawn="1"/>
        </p:nvCxnSpPr>
        <p:spPr>
          <a:xfrm>
            <a:off x="4783138" y="2602634"/>
            <a:ext cx="689292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51114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323F2-8266-3BD9-95BF-7C2A8EB4D9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4E0FE09-463B-0A04-9DF0-D4D27FF7AFB6}"/>
              </a:ext>
            </a:extLst>
          </p:cNvPr>
          <p:cNvCxnSpPr/>
          <p:nvPr userDrawn="1"/>
        </p:nvCxnSpPr>
        <p:spPr>
          <a:xfrm>
            <a:off x="515938" y="441325"/>
            <a:ext cx="111601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76233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23408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hank you /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7EDB6F4-5ADE-F2F1-ED92-ADE1B6087DB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1DA74CF-F0E9-9745-770D-14FDDC5CC4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0000"/>
          </a:blip>
          <a:stretch>
            <a:fillRect/>
          </a:stretch>
        </p:blipFill>
        <p:spPr>
          <a:xfrm>
            <a:off x="6095999" y="0"/>
            <a:ext cx="457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7FF620-B5DC-4DCE-CE49-5C1D8674BF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THANK YOU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7307EF-DCFE-5263-B766-7128CB6CD36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5937" y="2473693"/>
            <a:ext cx="2564147" cy="3547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16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16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Address here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42743B4-6CD1-4060-3EF4-005E2DFA4306}"/>
              </a:ext>
            </a:extLst>
          </p:cNvPr>
          <p:cNvCxnSpPr/>
          <p:nvPr userDrawn="1"/>
        </p:nvCxnSpPr>
        <p:spPr>
          <a:xfrm>
            <a:off x="515938" y="441325"/>
            <a:ext cx="111601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C6D83663-B90D-CF9E-DF15-E492D160A25D}"/>
              </a:ext>
            </a:extLst>
          </p:cNvPr>
          <p:cNvSpPr txBox="1"/>
          <p:nvPr userDrawn="1"/>
        </p:nvSpPr>
        <p:spPr>
          <a:xfrm>
            <a:off x="515938" y="1848051"/>
            <a:ext cx="29972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i="0" dirty="0">
                <a:solidFill>
                  <a:schemeClr val="bg1"/>
                </a:solidFill>
                <a:latin typeface="Montserrat" pitchFamily="2" charset="77"/>
              </a:rPr>
              <a:t>CONTACT US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CCA2C7A-A476-8368-2DF0-82D71B5039B0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403515" y="2473693"/>
            <a:ext cx="2564147" cy="3547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16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16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Address here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F28E37F-C0CE-F876-CFFF-FD00CF0D9FC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223717" y="2473693"/>
            <a:ext cx="2564147" cy="3547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16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16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Address here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A258A68-EF28-17AD-78AD-0AEA3B22C113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9063169" y="2473693"/>
            <a:ext cx="2564147" cy="3547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16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16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Address here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0D674C9-3389-EFD2-6103-49EAF49302A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37436" y="6075689"/>
            <a:ext cx="1443083" cy="645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6940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D1F0B93-E12F-0F10-BB8A-135216195BA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7FF620-B5DC-4DCE-CE49-5C1D8674BF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83138" y="2618509"/>
            <a:ext cx="6892924" cy="533392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7307EF-DCFE-5263-B766-7128CB6CD3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83138" y="3456700"/>
            <a:ext cx="6892924" cy="2287588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B49408D-E446-BE74-5069-84B50E4EDC3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5937" y="441325"/>
            <a:ext cx="3983566" cy="59753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FC9E119-4605-50DA-9D65-4A521C7E7AC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37436" y="6075689"/>
            <a:ext cx="1443083" cy="645787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C108A14-4D65-3DAA-2B6B-EC861DD60B59}"/>
              </a:ext>
            </a:extLst>
          </p:cNvPr>
          <p:cNvCxnSpPr>
            <a:cxnSpLocks/>
          </p:cNvCxnSpPr>
          <p:nvPr userDrawn="1"/>
        </p:nvCxnSpPr>
        <p:spPr>
          <a:xfrm>
            <a:off x="4783138" y="2602634"/>
            <a:ext cx="68929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98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D1F0B93-E12F-0F10-BB8A-135216195BA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7FF620-B5DC-4DCE-CE49-5C1D8674BF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83138" y="2618510"/>
            <a:ext cx="6892924" cy="547246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7307EF-DCFE-5263-B766-7128CB6CD3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83138" y="3456700"/>
            <a:ext cx="6892924" cy="2287588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C2BF0D4-9EF1-9B08-CF25-40EE2EEDF36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5938" y="441325"/>
            <a:ext cx="3983567" cy="59753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079C39-D819-F43C-BB08-5DF7A755364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37437" y="6075689"/>
            <a:ext cx="1443084" cy="645787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E76CCE1-C720-7855-3360-93F207EB397F}"/>
              </a:ext>
            </a:extLst>
          </p:cNvPr>
          <p:cNvCxnSpPr>
            <a:cxnSpLocks/>
          </p:cNvCxnSpPr>
          <p:nvPr userDrawn="1"/>
        </p:nvCxnSpPr>
        <p:spPr>
          <a:xfrm>
            <a:off x="4783138" y="2602634"/>
            <a:ext cx="68929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8298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5C096DC-758B-983B-111E-A96B822B64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4973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A3A1569-1C39-7278-819F-C8B46CE1999A}"/>
              </a:ext>
            </a:extLst>
          </p:cNvPr>
          <p:cNvSpPr/>
          <p:nvPr userDrawn="1"/>
        </p:nvSpPr>
        <p:spPr>
          <a:xfrm>
            <a:off x="0" y="4224406"/>
            <a:ext cx="12192000" cy="2625328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0"/>
                </a:schemeClr>
              </a:gs>
              <a:gs pos="71000">
                <a:schemeClr val="accent6">
                  <a:lumMod val="50000"/>
                  <a:alpha val="75906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7FF620-B5DC-4DCE-CE49-5C1D8674BF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5098472"/>
            <a:ext cx="6892924" cy="539919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7307EF-DCFE-5263-B766-7128CB6CD3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5938" y="5752795"/>
            <a:ext cx="6892924" cy="645787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19BB078-9F07-F8E9-D108-3E15DCCB6BC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37436" y="6075689"/>
            <a:ext cx="1443083" cy="645787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759E138-2025-961C-B71C-9DD670538E9A}"/>
              </a:ext>
            </a:extLst>
          </p:cNvPr>
          <p:cNvCxnSpPr>
            <a:cxnSpLocks/>
          </p:cNvCxnSpPr>
          <p:nvPr userDrawn="1"/>
        </p:nvCxnSpPr>
        <p:spPr>
          <a:xfrm>
            <a:off x="515938" y="5068743"/>
            <a:ext cx="6328207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3505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1F5E780-7750-BAD0-EFC1-A9D1E07B02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2266" r="18334"/>
          <a:stretch>
            <a:fillRect/>
          </a:stretch>
        </p:blipFill>
        <p:spPr>
          <a:xfrm>
            <a:off x="6096000" y="-1"/>
            <a:ext cx="6096000" cy="6851259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E1799E8-D397-D604-C227-0A776AA38E16}"/>
              </a:ext>
            </a:extLst>
          </p:cNvPr>
          <p:cNvSpPr/>
          <p:nvPr userDrawn="1"/>
        </p:nvSpPr>
        <p:spPr>
          <a:xfrm>
            <a:off x="6096000" y="0"/>
            <a:ext cx="6096002" cy="6857998"/>
          </a:xfrm>
          <a:prstGeom prst="rect">
            <a:avLst/>
          </a:prstGeom>
          <a:solidFill>
            <a:schemeClr val="tx2">
              <a:alpha val="4179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B1EFF02-85BD-FE19-3F65-989663278BFE}"/>
              </a:ext>
            </a:extLst>
          </p:cNvPr>
          <p:cNvCxnSpPr>
            <a:cxnSpLocks/>
          </p:cNvCxnSpPr>
          <p:nvPr userDrawn="1"/>
        </p:nvCxnSpPr>
        <p:spPr>
          <a:xfrm>
            <a:off x="515938" y="441325"/>
            <a:ext cx="506744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DBF3D8F-83B9-AACD-E4DA-53C2E4B28DA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37437" y="6075689"/>
            <a:ext cx="1443084" cy="64578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9A7A71-2D51-0527-0CFF-EF70E6002B4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40000"/>
          </a:blip>
          <a:stretch>
            <a:fillRect/>
          </a:stretch>
        </p:blipFill>
        <p:spPr>
          <a:xfrm>
            <a:off x="4162379" y="584199"/>
            <a:ext cx="3888316" cy="58324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CB27362-A6EF-3E7F-8DFD-1AEB25F1AF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584200"/>
            <a:ext cx="5067444" cy="1473200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EEB9FD-20D9-9A72-60AB-1EF2C8D4F5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5938" y="2057400"/>
            <a:ext cx="5067444" cy="39639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57521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erson laughing while another person is talking&#10;&#10;AI-generated content may be incorrect.">
            <a:extLst>
              <a:ext uri="{FF2B5EF4-FFF2-40B4-BE49-F238E27FC236}">
                <a16:creationId xmlns:a16="http://schemas.microsoft.com/office/drawing/2014/main" id="{F9543DF4-B490-EE19-23F1-A6FB06381B9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2222" r="28659"/>
          <a:stretch>
            <a:fillRect/>
          </a:stretch>
        </p:blipFill>
        <p:spPr>
          <a:xfrm>
            <a:off x="6096000" y="19"/>
            <a:ext cx="6081574" cy="6857981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E1799E8-D397-D604-C227-0A776AA38E16}"/>
              </a:ext>
            </a:extLst>
          </p:cNvPr>
          <p:cNvSpPr/>
          <p:nvPr userDrawn="1"/>
        </p:nvSpPr>
        <p:spPr>
          <a:xfrm>
            <a:off x="6096000" y="0"/>
            <a:ext cx="6096002" cy="6857997"/>
          </a:xfrm>
          <a:prstGeom prst="rect">
            <a:avLst/>
          </a:prstGeom>
          <a:solidFill>
            <a:schemeClr val="tx2">
              <a:alpha val="4179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B1EFF02-85BD-FE19-3F65-989663278BFE}"/>
              </a:ext>
            </a:extLst>
          </p:cNvPr>
          <p:cNvCxnSpPr>
            <a:cxnSpLocks/>
          </p:cNvCxnSpPr>
          <p:nvPr userDrawn="1"/>
        </p:nvCxnSpPr>
        <p:spPr>
          <a:xfrm>
            <a:off x="515938" y="441325"/>
            <a:ext cx="506744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DBF3D8F-83B9-AACD-E4DA-53C2E4B28DA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37437" y="6075689"/>
            <a:ext cx="1443084" cy="64578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9A7A71-2D51-0527-0CFF-EF70E6002B4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40000"/>
          </a:blip>
          <a:stretch>
            <a:fillRect/>
          </a:stretch>
        </p:blipFill>
        <p:spPr>
          <a:xfrm>
            <a:off x="4162379" y="584199"/>
            <a:ext cx="3888316" cy="58324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CB27362-A6EF-3E7F-8DFD-1AEB25F1AF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584200"/>
            <a:ext cx="5067444" cy="1473200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EEB9FD-20D9-9A72-60AB-1EF2C8D4F5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5938" y="2057400"/>
            <a:ext cx="5067444" cy="39639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5103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 and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erson shaking hands with another person&#10;&#10;AI-generated content may be incorrect.">
            <a:extLst>
              <a:ext uri="{FF2B5EF4-FFF2-40B4-BE49-F238E27FC236}">
                <a16:creationId xmlns:a16="http://schemas.microsoft.com/office/drawing/2014/main" id="{7DF1A6E9-B84E-5A4E-EB1B-BB56FD190D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2716" r="8047"/>
          <a:stretch>
            <a:fillRect/>
          </a:stretch>
        </p:blipFill>
        <p:spPr>
          <a:xfrm>
            <a:off x="6095998" y="0"/>
            <a:ext cx="6096002" cy="6857999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E1799E8-D397-D604-C227-0A776AA38E16}"/>
              </a:ext>
            </a:extLst>
          </p:cNvPr>
          <p:cNvSpPr/>
          <p:nvPr userDrawn="1"/>
        </p:nvSpPr>
        <p:spPr>
          <a:xfrm>
            <a:off x="6096000" y="0"/>
            <a:ext cx="6096002" cy="6857997"/>
          </a:xfrm>
          <a:prstGeom prst="rect">
            <a:avLst/>
          </a:prstGeom>
          <a:solidFill>
            <a:schemeClr val="tx2">
              <a:alpha val="4179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B1EFF02-85BD-FE19-3F65-989663278BFE}"/>
              </a:ext>
            </a:extLst>
          </p:cNvPr>
          <p:cNvCxnSpPr>
            <a:cxnSpLocks/>
          </p:cNvCxnSpPr>
          <p:nvPr userDrawn="1"/>
        </p:nvCxnSpPr>
        <p:spPr>
          <a:xfrm>
            <a:off x="515938" y="441325"/>
            <a:ext cx="506744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DBF3D8F-83B9-AACD-E4DA-53C2E4B28DA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37437" y="6075689"/>
            <a:ext cx="1443084" cy="64578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9A7A71-2D51-0527-0CFF-EF70E6002B4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40000"/>
          </a:blip>
          <a:stretch>
            <a:fillRect/>
          </a:stretch>
        </p:blipFill>
        <p:spPr>
          <a:xfrm>
            <a:off x="4162379" y="584199"/>
            <a:ext cx="3888316" cy="58324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CB27362-A6EF-3E7F-8DFD-1AEB25F1AF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584200"/>
            <a:ext cx="5067444" cy="1473200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EEB9FD-20D9-9A72-60AB-1EF2C8D4F5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5938" y="2057400"/>
            <a:ext cx="5067444" cy="39639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59991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Text and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sitting at a desk with a computer&#10;&#10;AI-generated content may be incorrect.">
            <a:extLst>
              <a:ext uri="{FF2B5EF4-FFF2-40B4-BE49-F238E27FC236}">
                <a16:creationId xmlns:a16="http://schemas.microsoft.com/office/drawing/2014/main" id="{942D8842-264E-24D5-8FB0-F12B44CCB8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770" t="4069" r="28864" b="4188"/>
          <a:stretch>
            <a:fillRect/>
          </a:stretch>
        </p:blipFill>
        <p:spPr>
          <a:xfrm>
            <a:off x="9437" y="0"/>
            <a:ext cx="6096000" cy="6857999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5AADB4-EC45-E08E-455E-D2941BA798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537" y="0"/>
            <a:ext cx="6096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6F7001E-7AC5-C8E8-34E7-2F0D398529CE}"/>
              </a:ext>
            </a:extLst>
          </p:cNvPr>
          <p:cNvCxnSpPr>
            <a:cxnSpLocks/>
          </p:cNvCxnSpPr>
          <p:nvPr userDrawn="1"/>
        </p:nvCxnSpPr>
        <p:spPr>
          <a:xfrm>
            <a:off x="6608619" y="441325"/>
            <a:ext cx="506744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306A2D85-DB94-356B-A8BA-85753CEC3356}"/>
              </a:ext>
            </a:extLst>
          </p:cNvPr>
          <p:cNvSpPr/>
          <p:nvPr userDrawn="1"/>
        </p:nvSpPr>
        <p:spPr>
          <a:xfrm>
            <a:off x="0" y="1"/>
            <a:ext cx="6105436" cy="6929020"/>
          </a:xfrm>
          <a:prstGeom prst="rect">
            <a:avLst/>
          </a:prstGeom>
          <a:solidFill>
            <a:schemeClr val="tx2">
              <a:alpha val="3021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B40B884-ED13-D1D8-2FA9-6D4B299E2E0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4162379" y="584199"/>
            <a:ext cx="3888316" cy="58324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8B21B1-DB6A-AEBF-15C3-9E793BE096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08619" y="584200"/>
            <a:ext cx="5067444" cy="1473200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8466B9-E005-5201-9101-F35AFC2FE7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608619" y="2057400"/>
            <a:ext cx="5067444" cy="39639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29691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B960791-55BC-16E5-27B4-C92E02ACDE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7" y="584200"/>
            <a:ext cx="11160125" cy="110648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DFD793-DA0A-CFB9-2B19-765162F4DF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5937" y="1825625"/>
            <a:ext cx="11160125" cy="4195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A502BB8-50E3-1741-D49C-43736636BBD1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tretch>
            <a:fillRect/>
          </a:stretch>
        </p:blipFill>
        <p:spPr>
          <a:xfrm>
            <a:off x="10337437" y="6075689"/>
            <a:ext cx="1443083" cy="645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836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9" r:id="rId2"/>
    <p:sldLayoutId id="2147483660" r:id="rId3"/>
    <p:sldLayoutId id="2147483661" r:id="rId4"/>
    <p:sldLayoutId id="2147483663" r:id="rId5"/>
    <p:sldLayoutId id="2147483656" r:id="rId6"/>
    <p:sldLayoutId id="2147483669" r:id="rId7"/>
    <p:sldLayoutId id="2147483670" r:id="rId8"/>
    <p:sldLayoutId id="2147483657" r:id="rId9"/>
    <p:sldLayoutId id="2147483672" r:id="rId10"/>
    <p:sldLayoutId id="2147483671" r:id="rId11"/>
    <p:sldLayoutId id="2147483664" r:id="rId12"/>
    <p:sldLayoutId id="2147483665" r:id="rId13"/>
    <p:sldLayoutId id="2147483666" r:id="rId14"/>
    <p:sldLayoutId id="2147483667" r:id="rId15"/>
    <p:sldLayoutId id="2147483651" r:id="rId16"/>
    <p:sldLayoutId id="2147483650" r:id="rId17"/>
    <p:sldLayoutId id="2147483652" r:id="rId18"/>
    <p:sldLayoutId id="2147483653" r:id="rId19"/>
    <p:sldLayoutId id="2147483654" r:id="rId20"/>
    <p:sldLayoutId id="2147483655" r:id="rId21"/>
    <p:sldLayoutId id="214748366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Montserrat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pos="325" userDrawn="1">
          <p15:clr>
            <a:srgbClr val="F26B43"/>
          </p15:clr>
        </p15:guide>
        <p15:guide id="3" pos="7355" userDrawn="1">
          <p15:clr>
            <a:srgbClr val="F26B43"/>
          </p15:clr>
        </p15:guide>
        <p15:guide id="4" orient="horz" pos="2160" userDrawn="1">
          <p15:clr>
            <a:srgbClr val="F26B43"/>
          </p15:clr>
        </p15:guide>
        <p15:guide id="5" orient="horz" pos="278" userDrawn="1">
          <p15:clr>
            <a:srgbClr val="F26B43"/>
          </p15:clr>
        </p15:guide>
        <p15:guide id="6" orient="horz" pos="4042" userDrawn="1">
          <p15:clr>
            <a:srgbClr val="F26B43"/>
          </p15:clr>
        </p15:guide>
        <p15:guide id="7" orient="horz" pos="3793" userDrawn="1">
          <p15:clr>
            <a:srgbClr val="F26B43"/>
          </p15:clr>
        </p15:guide>
        <p15:guide id="8" orient="horz" pos="36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30708C5-47D1-D338-0BF7-E6D9D6BF31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B687FDE-61F3-03A4-4C87-7EE0B1D680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87469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42A297-E3CE-5424-C1D8-8C257769D1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A10BA5-09D4-12EC-C49C-941E818083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12463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8377D-D141-4C26-FC80-6C8B05BC2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3DA2D7-30F6-C86D-B697-6E989730A7B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F147E4-D8C2-3235-F12D-18440D3C4FF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00415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F1F0C-D0B9-D12A-3896-175EF6C99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3B9152-9D92-EF5C-60BA-67F8F843B1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8296F0-7952-E02A-FB80-EFA580BC6B1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99BF72C-EF18-B817-4921-AC70D4EE8C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C1013EC-8ECA-2586-4440-B63077E5408B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54892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CC0B69-BFD4-CE46-04FF-557F21EE0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65433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98608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1CBCF-F8D3-7463-D0B5-3F854A3D66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THANK YOU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E5D92-57A8-9CD0-0786-D3B1404BDA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6F3215-B1E0-9F14-BED8-1508FC016BEF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6189E82-F27F-390E-C256-4ADDF85252F5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0A1EB96-B429-47C1-437F-67C618316E6A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1284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66955A-3034-C5B1-B2DB-88FE137CF3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42BDA2-373E-7965-85B5-3BC8E2B9FB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87598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EE5728-67F4-FCD7-967C-1538D02CD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FD4323-926D-4CBC-D233-AF9A3E407A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10501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3A3978-35EF-751E-CC33-03354E8FCF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09564-C4A7-21A4-01F2-6ABEBB866D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73371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0C6630-8530-0FD2-660E-FDC5B717C1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F825E0-D2A2-C0D3-21CE-E3D3705036B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5475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CA4472-C78A-BFB4-600C-CF7B178FB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826765-1ADB-08E5-7A3E-16F98413F05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23435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B2D1B0-1A84-3995-0C85-43730F55C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D05621-2133-B059-E5CB-F570F27AFBD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2783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B06940D-7677-D7C0-E41F-4B2FD9DAD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76225C-FFE3-CF35-3258-B4C634A54374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17805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5AA853-1779-B765-C129-E06901BA30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EB5820-23D3-9DD3-1A38-78199AFB7F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16418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YBERSENTRIC-CORRECT">
      <a:dk1>
        <a:srgbClr val="000000"/>
      </a:dk1>
      <a:lt1>
        <a:srgbClr val="FFFFFF"/>
      </a:lt1>
      <a:dk2>
        <a:srgbClr val="000050"/>
      </a:dk2>
      <a:lt2>
        <a:srgbClr val="E8E8FF"/>
      </a:lt2>
      <a:accent1>
        <a:srgbClr val="00AAFF"/>
      </a:accent1>
      <a:accent2>
        <a:srgbClr val="ADACAC"/>
      </a:accent2>
      <a:accent3>
        <a:srgbClr val="7F7F80"/>
      </a:accent3>
      <a:accent4>
        <a:srgbClr val="313132"/>
      </a:accent4>
      <a:accent5>
        <a:srgbClr val="0084F6"/>
      </a:accent5>
      <a:accent6>
        <a:srgbClr val="0047C5"/>
      </a:accent6>
      <a:hlink>
        <a:srgbClr val="00AAFF"/>
      </a:hlink>
      <a:folHlink>
        <a:srgbClr val="0047C5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3F743B472EDC40BB1116AE22915978" ma:contentTypeVersion="19" ma:contentTypeDescription="Create a new document." ma:contentTypeScope="" ma:versionID="16a86f94e1ed03d1cc427d1a1ceb3a94">
  <xsd:schema xmlns:xsd="http://www.w3.org/2001/XMLSchema" xmlns:xs="http://www.w3.org/2001/XMLSchema" xmlns:p="http://schemas.microsoft.com/office/2006/metadata/properties" xmlns:ns2="cefde35b-49f3-480b-a84c-548eb6086810" xmlns:ns3="ec287ab8-cd8c-4ffe-9c89-e9fb8aa73a00" targetNamespace="http://schemas.microsoft.com/office/2006/metadata/properties" ma:root="true" ma:fieldsID="990a792cde3f1f5b28a46908e0886eab" ns2:_="" ns3:_="">
    <xsd:import namespace="cefde35b-49f3-480b-a84c-548eb6086810"/>
    <xsd:import namespace="ec287ab8-cd8c-4ffe-9c89-e9fb8aa73a0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fde35b-49f3-480b-a84c-548eb608681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93104438-59fa-45a7-abf9-ad8a9c58d26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c287ab8-cd8c-4ffe-9c89-e9fb8aa73a00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0373288b-6c2a-4fef-9846-378f73140b46}" ma:internalName="TaxCatchAll" ma:showField="CatchAllData" ma:web="ec287ab8-cd8c-4ffe-9c89-e9fb8aa73a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fde35b-49f3-480b-a84c-548eb6086810">
      <Terms xmlns="http://schemas.microsoft.com/office/infopath/2007/PartnerControls"/>
    </lcf76f155ced4ddcb4097134ff3c332f>
    <TaxCatchAll xmlns="ec287ab8-cd8c-4ffe-9c89-e9fb8aa73a00" xsi:nil="true"/>
  </documentManagement>
</p:properties>
</file>

<file path=customXml/itemProps1.xml><?xml version="1.0" encoding="utf-8"?>
<ds:datastoreItem xmlns:ds="http://schemas.openxmlformats.org/officeDocument/2006/customXml" ds:itemID="{66CDCDF6-797B-4F2F-9E08-3A57D69BDC0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efde35b-49f3-480b-a84c-548eb6086810"/>
    <ds:schemaRef ds:uri="ec287ab8-cd8c-4ffe-9c89-e9fb8aa73a0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37F5C96-46E8-494C-8269-A283FDFDA78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645C65A-7468-4AA6-99B2-254C5A06AAC9}">
  <ds:schemaRefs>
    <ds:schemaRef ds:uri="http://schemas.microsoft.com/office/2006/metadata/properties"/>
    <ds:schemaRef ds:uri="http://schemas.microsoft.com/office/infopath/2007/PartnerControls"/>
    <ds:schemaRef ds:uri="cefde35b-49f3-480b-a84c-548eb6086810"/>
    <ds:schemaRef ds:uri="ec287ab8-cd8c-4ffe-9c89-e9fb8aa73a0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330</TotalTime>
  <Words>3</Words>
  <Application>Microsoft Macintosh PowerPoint</Application>
  <PresentationFormat>Widescreen</PresentationFormat>
  <Paragraphs>2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Aptos</vt:lpstr>
      <vt:lpstr>Arial</vt:lpstr>
      <vt:lpstr>Montserrat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Ian Higginson</dc:creator>
  <cp:lastModifiedBy>Killian McKenna</cp:lastModifiedBy>
  <cp:revision>13</cp:revision>
  <dcterms:created xsi:type="dcterms:W3CDTF">2025-05-27T10:37:37Z</dcterms:created>
  <dcterms:modified xsi:type="dcterms:W3CDTF">2025-08-07T08:15:58Z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0x010100BB3F743B472EDC40BB1116AE22915978</vt:lpwstr>
  </property>
</Properties>
</file>